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7" autoAdjust="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73B4-99C6-4AD8-8710-3349D1FDFBDF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278A-C60D-4B92-A180-BA3B961C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99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73B4-99C6-4AD8-8710-3349D1FDFBDF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278A-C60D-4B92-A180-BA3B961C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9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73B4-99C6-4AD8-8710-3349D1FDFBDF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278A-C60D-4B92-A180-BA3B961C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4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73B4-99C6-4AD8-8710-3349D1FDFBDF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278A-C60D-4B92-A180-BA3B961C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5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73B4-99C6-4AD8-8710-3349D1FDFBDF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278A-C60D-4B92-A180-BA3B961C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47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73B4-99C6-4AD8-8710-3349D1FDFBDF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278A-C60D-4B92-A180-BA3B961C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7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73B4-99C6-4AD8-8710-3349D1FDFBDF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278A-C60D-4B92-A180-BA3B961C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6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73B4-99C6-4AD8-8710-3349D1FDFBDF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278A-C60D-4B92-A180-BA3B961C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3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73B4-99C6-4AD8-8710-3349D1FDFBDF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278A-C60D-4B92-A180-BA3B961C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98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73B4-99C6-4AD8-8710-3349D1FDFBDF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278A-C60D-4B92-A180-BA3B961C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1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73B4-99C6-4AD8-8710-3349D1FDFBDF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278A-C60D-4B92-A180-BA3B961C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6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073B4-99C6-4AD8-8710-3349D1FDFBDF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278A-C60D-4B92-A180-BA3B961C2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2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Ulysses@ouh.nhs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ouh.oxnet.nhs.u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Ulysses 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Rupali Alwe</a:t>
            </a:r>
          </a:p>
          <a:p>
            <a:r>
              <a:rPr lang="en-GB" dirty="0" smtClean="0"/>
              <a:t>Clinical Governance 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98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more information or help regarding Ulysses, please email </a:t>
            </a:r>
            <a:r>
              <a:rPr lang="en-US" u="sng" dirty="0">
                <a:hlinkClick r:id="rId2"/>
              </a:rPr>
              <a:t>Ulysses@ouh.nhs.uk</a:t>
            </a:r>
            <a:r>
              <a:rPr lang="en-US" u="sng" dirty="0"/>
              <a:t> or call Sue Thomas on Extension 22565 or Anna Hunter on Extension 22858.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90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Ulysses Update- Clinical </a:t>
            </a:r>
            <a:r>
              <a:rPr lang="en-GB" b="1" dirty="0" smtClean="0"/>
              <a:t>Improvement </a:t>
            </a:r>
            <a:r>
              <a:rPr lang="en-GB" b="1" dirty="0"/>
              <a:t>Module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Mandatory requirement to register all Clinical Audits, Quality improvement projects or any service evaluation projects.</a:t>
            </a:r>
          </a:p>
          <a:p>
            <a:r>
              <a:rPr lang="en-GB" dirty="0" smtClean="0"/>
              <a:t>Clinical Improvement </a:t>
            </a:r>
            <a:r>
              <a:rPr lang="en-GB" dirty="0"/>
              <a:t>module has </a:t>
            </a:r>
            <a:r>
              <a:rPr lang="en-GB" dirty="0" smtClean="0"/>
              <a:t>been </a:t>
            </a:r>
            <a:r>
              <a:rPr lang="en-GB" dirty="0"/>
              <a:t>built and embedded within the Ulysses integrated governance system. Ulysses icon on the intranet will allow access to the Ulysses web system.  </a:t>
            </a:r>
            <a:r>
              <a:rPr lang="en-GB" dirty="0" smtClean="0"/>
              <a:t>It includes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6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88065"/>
            <a:ext cx="3773751" cy="28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503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5112568" cy="299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14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Project Registration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registration </a:t>
            </a:r>
            <a:r>
              <a:rPr lang="en-US" dirty="0"/>
              <a:t>form can be found on the OUH Intranet home page (</a:t>
            </a:r>
            <a:r>
              <a:rPr lang="en-US" u="sng" dirty="0">
                <a:hlinkClick r:id="rId2"/>
              </a:rPr>
              <a:t>http://ouh.oxnet.nhs.uk</a:t>
            </a:r>
            <a:r>
              <a:rPr lang="en-US" dirty="0"/>
              <a:t>) by clicking on the Ulysses link.  </a:t>
            </a:r>
            <a:r>
              <a:rPr lang="en-GB" dirty="0"/>
              <a:t>This will take you to the Ulysses log-in page. On the Ulysses log-in page, enter your OUH login and password.</a:t>
            </a:r>
          </a:p>
          <a:p>
            <a:r>
              <a:rPr lang="en-US" dirty="0"/>
              <a:t>Once you have logged in you will see the Ulysses landing page. Click on the ‘Clinical Improvement tab.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96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55015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0971"/>
            <a:ext cx="8229600" cy="5690317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698477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5580" y="22048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Click on the Start button which is located at the top of the page.</a:t>
            </a:r>
            <a:endParaRPr lang="en-GB" b="1" dirty="0"/>
          </a:p>
          <a:p>
            <a:r>
              <a:rPr lang="en-US" dirty="0"/>
              <a:t> </a:t>
            </a:r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684075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2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908720"/>
            <a:ext cx="7128792" cy="48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Submit </a:t>
            </a:r>
            <a:r>
              <a:rPr lang="en-US" dirty="0"/>
              <a:t>the proposal form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772816"/>
            <a:ext cx="6350000" cy="1104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608" y="3284984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Select Save and submit later if you would like to re-visit the form to populate further additional information. The project will be saved in the approval form local audit folder which you can see on the left-hand side. If the proposal is completed Click Save and Submit Audit request for submitting the form for next stage of obtaining approvals for the proposal.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89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Ulysses Number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submitting the proposal form, the project will be provided a number and saved in the Waiting for Approval folder. </a:t>
            </a:r>
          </a:p>
          <a:p>
            <a:r>
              <a:rPr lang="en-GB" dirty="0" smtClean="0"/>
              <a:t>Workflow will be generated in the background and project will be processed for approvals to the divisional governance leads.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216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289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Ulysses Update</vt:lpstr>
      <vt:lpstr>Ulysses Update- Clinical Improvement Module </vt:lpstr>
      <vt:lpstr>PowerPoint Presentation</vt:lpstr>
      <vt:lpstr> Project Registration </vt:lpstr>
      <vt:lpstr>PowerPoint Presentation</vt:lpstr>
      <vt:lpstr>PowerPoint Presentation</vt:lpstr>
      <vt:lpstr>PowerPoint Presentation</vt:lpstr>
      <vt:lpstr> Submit the proposal form </vt:lpstr>
      <vt:lpstr>Ulysses Number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Wendy Washbourn</cp:lastModifiedBy>
  <cp:revision>6</cp:revision>
  <dcterms:created xsi:type="dcterms:W3CDTF">2020-08-26T08:25:59Z</dcterms:created>
  <dcterms:modified xsi:type="dcterms:W3CDTF">2020-08-26T12:45:09Z</dcterms:modified>
</cp:coreProperties>
</file>