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27" d="100"/>
          <a:sy n="27" d="100"/>
        </p:scale>
        <p:origin x="295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5490-5176-49DC-8FFC-D194FAF5CF00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1A06-21C6-441A-907B-3A4302C48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21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5490-5176-49DC-8FFC-D194FAF5CF00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1A06-21C6-441A-907B-3A4302C48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586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5490-5176-49DC-8FFC-D194FAF5CF00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1A06-21C6-441A-907B-3A4302C48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541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5490-5176-49DC-8FFC-D194FAF5CF00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1A06-21C6-441A-907B-3A4302C48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07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5490-5176-49DC-8FFC-D194FAF5CF00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1A06-21C6-441A-907B-3A4302C48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266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5490-5176-49DC-8FFC-D194FAF5CF00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1A06-21C6-441A-907B-3A4302C48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764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5490-5176-49DC-8FFC-D194FAF5CF00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1A06-21C6-441A-907B-3A4302C48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722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5490-5176-49DC-8FFC-D194FAF5CF00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1A06-21C6-441A-907B-3A4302C48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519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5490-5176-49DC-8FFC-D194FAF5CF00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1A06-21C6-441A-907B-3A4302C48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49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5490-5176-49DC-8FFC-D194FAF5CF00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1A06-21C6-441A-907B-3A4302C48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52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5490-5176-49DC-8FFC-D194FAF5CF00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1A06-21C6-441A-907B-3A4302C48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615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35490-5176-49DC-8FFC-D194FAF5CF00}" type="datetimeFigureOut">
              <a:rPr lang="en-GB" smtClean="0"/>
              <a:t>12/08/2016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D1A06-21C6-441A-907B-3A4302C48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810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93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Oxford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Charlie M</dc:creator>
  <cp:lastModifiedBy>Charlie M</cp:lastModifiedBy>
  <cp:revision>3</cp:revision>
  <dcterms:created xsi:type="dcterms:W3CDTF">2016-08-12T10:23:07Z</dcterms:created>
  <dcterms:modified xsi:type="dcterms:W3CDTF">2016-08-12T10:45:46Z</dcterms:modified>
</cp:coreProperties>
</file>